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3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0BD46-B4A6-71ED-2DF7-4688DBBFF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2F12E-8EDD-E74C-A1B1-21ED24B7AF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453D6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5B459-13E2-E0D0-52B7-AFD210303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14-04-2025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BE8EF-2CA7-5107-321C-D6EF3F2FA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52871E-AE99-FDE2-378E-8F784192F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7916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A75A1-E3E1-F21A-F3BD-00925BAB1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EF1E6-3CC1-24CF-0A07-52EC78D48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344D60-7D61-F5AE-43D0-4C786B69A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14-04-2025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F2942-87C5-3E51-DFA3-707B54E72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F7508-003E-7BEF-C3F9-E06E6E19C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1112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C9F17-F25C-0050-5B76-CAA8382EF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F23607-E62E-A269-23AC-C006DE269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453D68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9826C6-6E9B-55B2-644B-8F5D86C44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14-04-2025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E5CD3E-384C-419C-570C-9CF8E22B3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F3134C-5FA3-6E03-766B-5D1E3175F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2243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FA4F5-BA43-628B-98AA-0B8D80D3B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B6741-7D94-E0AB-877B-EC4C576509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3574E7-B3EC-4B9C-EC78-B815ACDA1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9290E1-59DB-DB65-9851-2C24E688E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14-04-2025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552C20-6734-CCD6-207E-04A27EEBF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167AA7-2EA0-7A44-9963-D69DCBAA4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401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475F5-2564-6E9C-8052-93CCAC39B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DCCBD7-F380-2922-A952-FC21EBA92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B3D43E-A2F2-9FE0-992B-5ADF8099B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D7A4C7-9632-BE05-05D0-1695C1DF2B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B6CCF5-3785-2AB8-5ABF-30F84316A1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D3E497-16E0-AF5D-FF21-13E4E4578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14-04-2025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F1FE88-DF98-6E02-9151-4F3B922B6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695280-CD12-CCCB-5F8D-28C56728C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6643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E6F4B-9406-5B04-FFF3-AEC37751D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7E66A3-928D-7E1A-4AC3-E449F59ED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14-04-2025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1DD086-7C12-E844-DC0D-1247A9FD3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4E05B8-D490-4726-0E54-CEC8A7E0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2823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80753D-6850-90DD-3B48-E0A87E3E7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14-04-2025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FE99C0-9EBA-6F4F-C7AF-ECDA079DC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0FDE8-118E-C048-903B-C3EE6BE15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7249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3457F-4755-C1F6-ED3A-C6C98C904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A22BB-EDA9-9935-9067-BB9A69AA3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E497D-2D3B-4913-8BE8-D23C17E35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02D420-E129-7766-D20D-5C73C4B35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14-04-2025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6A4B3-7704-A008-AEE7-9BE0B8E7E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E8BD19-4BE3-FCBB-0EBD-BA57E4A75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5672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18B03-B0B5-339B-E0C2-20200719A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B5D295-F213-5FA2-BF5C-B1F7A1E931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E0418-748E-8D67-C487-29C542C89F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0B4247-F5A7-8BED-8835-BB227516A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14-04-2025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C77BA1-BB61-E2C3-AD82-21BEA993C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A6D4E1-45C2-729C-151C-EA8FBCBDB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7360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4A38B-27A5-F68D-C4DB-398E5F1F3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17E273-FDA0-B534-7D35-F650496AE3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C193-02C3-395A-2771-F3B06D187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14-04-2025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E4B63-F834-83E2-82B1-C1E0683D1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3F87B-41D4-AB1F-2221-BFE1EF873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3674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A5C0A9-57B7-8A0F-93DD-BF6CF7B2FA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20F13B-E5D1-D4C9-B5D8-1CD99A8F08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D90B0-5075-610A-B2FF-2116302DC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14-04-2025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544C3-9858-BC96-8914-F8A56CFAE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36F76-8DAE-FD1B-5CEA-A735FF662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3295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56E9DE-7419-0807-F513-9902F0C75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3E792-9203-7AF3-251C-C393850AD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61468-71F9-9A9E-B395-B9595EB083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A2B78-27D6-469D-9A22-46342D91134A}" type="datetimeFigureOut">
              <a:rPr lang="en-IN" smtClean="0"/>
              <a:t>14-04-2025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5B1DF-D134-94EA-BEB2-2F495E3EF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7F970-D954-9157-84BD-0EFA46F68A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357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453D6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53D68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53D68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53D68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53D68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53D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EDFAB-B960-E494-F7C4-5B88AD889B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A1B07A-6940-9211-5663-35D60C0469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b="1" dirty="0">
                <a:solidFill>
                  <a:srgbClr val="453D68"/>
                </a:solidFill>
              </a:rPr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3974879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49949-6005-BCC9-A3D0-0CC207FD4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38E70-D77D-7A4D-9EC1-81077E24FA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3805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F004D-5BA1-E7F5-0049-B5A3A769A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21702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Presentation Title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Sonal Admin</dc:creator>
  <cp:lastModifiedBy>Sonal Admin</cp:lastModifiedBy>
  <cp:revision>13</cp:revision>
  <dcterms:created xsi:type="dcterms:W3CDTF">2025-04-14T07:13:37Z</dcterms:created>
  <dcterms:modified xsi:type="dcterms:W3CDTF">2025-04-14T07:21:54Z</dcterms:modified>
</cp:coreProperties>
</file>